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3886201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Битва знаний между 8-ми классами 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76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844" y="806335"/>
            <a:ext cx="9476509" cy="507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75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07" y="739834"/>
            <a:ext cx="9543011" cy="512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3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197" y="872836"/>
            <a:ext cx="6179095" cy="485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109" y="1138844"/>
            <a:ext cx="8445731" cy="455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5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710" y="872065"/>
            <a:ext cx="8534400" cy="3615267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</a:t>
            </a:r>
          </a:p>
          <a:p>
            <a:pPr marL="0" indent="0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- 3 БАЛЛ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3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4053378"/>
          </a:xfrm>
        </p:spPr>
        <p:txBody>
          <a:bodyPr>
            <a:normAutofit fontScale="90000"/>
          </a:bodyPr>
          <a:lstStyle/>
          <a:p>
            <a:r>
              <a:rPr lang="ru-RU" sz="5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</a:t>
            </a:r>
            <a:br>
              <a:rPr lang="ru-RU" sz="5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Какова сила тока в резисторе ,если его сопротивление 12 Ом ,а напряжение на нём 120 В?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2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Nº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marL="0" indent="0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проводника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Ом, а сила тока в нем 0,2 А. Определите напряжение на концах проводника.</a:t>
            </a:r>
          </a:p>
        </p:txBody>
      </p:sp>
    </p:spTree>
    <p:extLst>
      <p:ext uri="{BB962C8B-B14F-4D97-AF65-F5344CB8AC3E}">
        <p14:creationId xmlns:p14="http://schemas.microsoft.com/office/powerpoint/2010/main" val="258340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3504738"/>
          </a:xfrm>
        </p:spPr>
        <p:txBody>
          <a:bodyPr>
            <a:no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Nº 3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сопротивление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проводника, если при напряжении 110 В сила тока в нем 2 А.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29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25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ЖЮРИ ПОДВОДЯТ ИТОГИ</a:t>
            </a:r>
          </a:p>
        </p:txBody>
      </p:sp>
    </p:spTree>
    <p:extLst>
      <p:ext uri="{BB962C8B-B14F-4D97-AF65-F5344CB8AC3E}">
        <p14:creationId xmlns:p14="http://schemas.microsoft.com/office/powerpoint/2010/main" val="35395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82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675909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ЭПИГРАФ: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«Физика! Какая ёмкость слова!  Физика - для нас не просто звук! Физика - опора и основа , всех без исключения наук!»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34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Приветствие 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5 баллов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1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разминка «Блиц- Опрос». </a:t>
            </a:r>
          </a:p>
        </p:txBody>
      </p:sp>
    </p:spTree>
    <p:extLst>
      <p:ext uri="{BB962C8B-B14F-4D97-AF65-F5344CB8AC3E}">
        <p14:creationId xmlns:p14="http://schemas.microsoft.com/office/powerpoint/2010/main" val="363534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3578630"/>
          </a:xfrm>
        </p:spPr>
        <p:txBody>
          <a:bodyPr>
            <a:normAutofit/>
          </a:bodyPr>
          <a:lstStyle/>
          <a:p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«ФОТО ОПОЗНАНИЕ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- 5 БАЛЛ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15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«КРОССВОРД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- 5 БАЛЛ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1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3562005"/>
          </a:xfrm>
        </p:spPr>
        <p:txBody>
          <a:bodyPr>
            <a:normAutofit/>
          </a:bodyPr>
          <a:lstStyle/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Ребусы</a:t>
            </a:r>
            <a:b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 балл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4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07" y="598515"/>
            <a:ext cx="9692640" cy="517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12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844" y="798022"/>
            <a:ext cx="9975272" cy="523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9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</TotalTime>
  <Words>94</Words>
  <Application>Microsoft Office PowerPoint</Application>
  <PresentationFormat>Широкоэкранный</PresentationFormat>
  <Paragraphs>17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Century Gothic</vt:lpstr>
      <vt:lpstr>Times New Roman</vt:lpstr>
      <vt:lpstr>Wingdings 3</vt:lpstr>
      <vt:lpstr>Сектор</vt:lpstr>
      <vt:lpstr>Битва знаний между 8-ми классами </vt:lpstr>
      <vt:lpstr>Презентация PowerPoint</vt:lpstr>
      <vt:lpstr>Приветствие команд – 5 баллов</vt:lpstr>
      <vt:lpstr>Презентация PowerPoint</vt:lpstr>
      <vt:lpstr>конкурс «ФОТО ОПОЗНАНИЕ» - 5 БАЛЛ</vt:lpstr>
      <vt:lpstr>Презентация PowerPoint</vt:lpstr>
      <vt:lpstr>Ребусы -1 балл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1 Какова сила тока в резисторе ,если его сопротивление 12 Ом ,а напряжение на нём 120 В? </vt:lpstr>
      <vt:lpstr>Презентация PowerPoint</vt:lpstr>
      <vt:lpstr>Задача Nº 3. Определите сопротивление проводника, если при напряжении 110 В сила тока в нем 2 А.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Битва знаний между 8-ми классами</dc:title>
  <dc:creator>СОШ№6 - Физика</dc:creator>
  <cp:lastModifiedBy>СОШ№6 - Физика</cp:lastModifiedBy>
  <cp:revision>5</cp:revision>
  <dcterms:created xsi:type="dcterms:W3CDTF">2025-02-18T06:21:04Z</dcterms:created>
  <dcterms:modified xsi:type="dcterms:W3CDTF">2025-02-18T07:00:30Z</dcterms:modified>
</cp:coreProperties>
</file>